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m4a" ContentType="audio/mp4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4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Default Extension="mp3" ContentType="audio/mpe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2"/>
  </p:notesMasterIdLst>
  <p:sldIdLst>
    <p:sldId id="325" r:id="rId2"/>
    <p:sldId id="328" r:id="rId3"/>
    <p:sldId id="329" r:id="rId4"/>
    <p:sldId id="326" r:id="rId5"/>
    <p:sldId id="330" r:id="rId6"/>
    <p:sldId id="333" r:id="rId7"/>
    <p:sldId id="331" r:id="rId8"/>
    <p:sldId id="332" r:id="rId9"/>
    <p:sldId id="308" r:id="rId10"/>
    <p:sldId id="314" r:id="rId11"/>
    <p:sldId id="309" r:id="rId12"/>
    <p:sldId id="310" r:id="rId13"/>
    <p:sldId id="311" r:id="rId14"/>
    <p:sldId id="312" r:id="rId15"/>
    <p:sldId id="315" r:id="rId16"/>
    <p:sldId id="316" r:id="rId17"/>
    <p:sldId id="317" r:id="rId18"/>
    <p:sldId id="318" r:id="rId19"/>
    <p:sldId id="319" r:id="rId20"/>
    <p:sldId id="320" r:id="rId21"/>
    <p:sldId id="321" r:id="rId22"/>
    <p:sldId id="322" r:id="rId23"/>
    <p:sldId id="324" r:id="rId24"/>
    <p:sldId id="571" r:id="rId25"/>
    <p:sldId id="386" r:id="rId26"/>
    <p:sldId id="401" r:id="rId27"/>
    <p:sldId id="313" r:id="rId28"/>
    <p:sldId id="422" r:id="rId29"/>
    <p:sldId id="425" r:id="rId30"/>
    <p:sldId id="431" r:id="rId31"/>
    <p:sldId id="432" r:id="rId32"/>
    <p:sldId id="433" r:id="rId33"/>
    <p:sldId id="430" r:id="rId34"/>
    <p:sldId id="434" r:id="rId35"/>
    <p:sldId id="435" r:id="rId36"/>
    <p:sldId id="436" r:id="rId37"/>
    <p:sldId id="440" r:id="rId38"/>
    <p:sldId id="441" r:id="rId39"/>
    <p:sldId id="442" r:id="rId40"/>
    <p:sldId id="443" r:id="rId41"/>
    <p:sldId id="358" r:id="rId42"/>
    <p:sldId id="359" r:id="rId43"/>
    <p:sldId id="360" r:id="rId44"/>
    <p:sldId id="368" r:id="rId45"/>
    <p:sldId id="369" r:id="rId46"/>
    <p:sldId id="370" r:id="rId47"/>
    <p:sldId id="405" r:id="rId48"/>
    <p:sldId id="409" r:id="rId49"/>
    <p:sldId id="415" r:id="rId50"/>
    <p:sldId id="413" r:id="rId5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pos="3824">
          <p15:clr>
            <a:srgbClr val="A4A3A4"/>
          </p15:clr>
        </p15:guide>
        <p15:guide id="2" orient="horz" pos="215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F2F2F2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1500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-1416" y="-368"/>
      </p:cViewPr>
      <p:guideLst>
        <p:guide orient="horz" pos="2159"/>
        <p:guide pos="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media1.mp3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FAD9D2-049C-4856-9D76-D01A0656F10D}" type="datetimeFigureOut">
              <a:rPr lang="zh-CN" altLang="en-US" smtClean="0"/>
              <a:pPr/>
              <a:t>2018/10/18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8B678-8BA0-40A2-86D5-67B915010B9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8B678-8BA0-40A2-86D5-67B915010B96}" type="slidenum">
              <a:rPr lang="zh-CN" altLang="en-US" smtClean="0"/>
              <a:pPr/>
              <a:t>47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pPr/>
              <a:t>2018/10/18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pPr/>
              <a:t>2018/10/18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pPr/>
              <a:t>2018/10/18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pPr/>
              <a:t>2018/10/18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pPr/>
              <a:t>2018/10/18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pPr/>
              <a:t>2018/10/18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pPr/>
              <a:t>2018/10/18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pPr/>
              <a:t>2018/10/18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pPr/>
              <a:t>2018/10/18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pPr/>
              <a:t>2018/10/18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  <a:pPr/>
              <a:t>2018/10/18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0BFB3-6931-4018-9F35-6908DBD9284D}" type="datetimeFigureOut">
              <a:rPr lang="zh-CN" altLang="en-US" smtClean="0"/>
              <a:pPr/>
              <a:t>2018/10/18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A4999-2B70-48CD-B54D-06AA9F8EEF0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audio" Target="file:///C:\Users\yuga\Desktop\Dexter%20Britain%20-%20Nothing%20To%20Fear.mp3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microsoft.com/office/2007/relationships/media" Target="../media/media1.mp3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media" Target="../media/media3.m4a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76800" y="2767281"/>
            <a:ext cx="24384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Dexter Britain - Nothing To Fear.mp3">
            <a:hlinkClick r:id="" action="ppaction://media"/>
          </p:cNvPr>
          <p:cNvPicPr>
            <a:picLocks noRot="1" noChangeAspect="1"/>
          </p:cNvPicPr>
          <p:nvPr>
            <a:audioFile r:link="rId1"/>
          </p:nvPr>
        </p:nvPicPr>
        <p:blipFill>
          <a:blip r:embed="rId3"/>
          <a:stretch>
            <a:fillRect/>
          </a:stretch>
        </p:blipFill>
        <p:spPr>
          <a:xfrm>
            <a:off x="5994400" y="3327400"/>
            <a:ext cx="203200" cy="203200"/>
          </a:xfrm>
          <a:prstGeom prst="rect">
            <a:avLst/>
          </a:prstGeom>
        </p:spPr>
      </p:pic>
      <p:pic>
        <p:nvPicPr>
          <p:cNvPr id="5" name="Dexter Britain - Nothing To Fear.mp3">
            <a:hlinkClick r:id="" action="ppaction://media"/>
          </p:cNvPr>
          <p:cNvPicPr>
            <a:picLocks noRot="1" noChangeAspect="1"/>
          </p:cNvPicPr>
          <p:nvPr>
            <a:audioFile r:link="rId1"/>
          </p:nvPr>
        </p:nvPicPr>
        <p:blipFill>
          <a:blip r:embed="rId4"/>
          <a:stretch>
            <a:fillRect/>
          </a:stretch>
        </p:blipFill>
        <p:spPr>
          <a:xfrm>
            <a:off x="5994400" y="3327400"/>
            <a:ext cx="203200" cy="203200"/>
          </a:xfrm>
          <a:prstGeom prst="rect">
            <a:avLst/>
          </a:prstGeom>
        </p:spPr>
      </p:pic>
      <p:pic>
        <p:nvPicPr>
          <p:cNvPr id="6" name="Dexter Britain - Nothing To Fear.mp3">
            <a:hlinkClick r:id="" action="ppaction://media"/>
          </p:cNvPr>
          <p:cNvPicPr>
            <a:picLocks noRot="1" noChangeAspect="1"/>
          </p:cNvPicPr>
          <p:nvPr>
            <a:audioFile r:link="rId1"/>
          </p:nvPr>
        </p:nvPicPr>
        <p:blipFill>
          <a:blip r:embed="rId5"/>
          <a:stretch>
            <a:fillRect/>
          </a:stretch>
        </p:blipFill>
        <p:spPr>
          <a:xfrm>
            <a:off x="5994400" y="3327400"/>
            <a:ext cx="203200" cy="203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10" advTm="150"/>
    </mc:Choice>
    <mc:Fallback>
      <p:transition advTm="1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15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>
                <p:cTn id="16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numSld="999">
                <p:cTn id="1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150"/>
    </mc:Choice>
    <mc:Fallback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150"/>
    </mc:Choice>
    <mc:Fallback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50245" y="3075057"/>
            <a:ext cx="24915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易班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250"/>
    </mc:Choice>
    <mc:Fallback>
      <p:transition advTm="25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190389" y="3075057"/>
            <a:ext cx="38112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易班是什么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250"/>
    </mc:Choice>
    <mc:Fallback>
      <p:transition advTm="25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7380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150"/>
    </mc:Choice>
    <mc:Fallback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069520" y="3075057"/>
            <a:ext cx="46071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综合性强</a:t>
            </a:r>
            <a:endParaRPr lang="en-US" altLang="zh-CN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250"/>
    </mc:Choice>
    <mc:Fallback>
      <p:transition advTm="25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71900" y="2268517"/>
            <a:ext cx="4648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重点</a:t>
            </a:r>
            <a:endParaRPr lang="en-US" altLang="zh-CN" sz="8000" b="1" dirty="0" smtClean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dist"/>
            <a:r>
              <a:rPr lang="zh-CN" altLang="en-US" sz="8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有趣</a:t>
            </a:r>
            <a:endParaRPr lang="en-US" altLang="zh-CN" sz="8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350"/>
    </mc:Choice>
    <mc:Fallback>
      <p:transition advTm="35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76800" y="2767281"/>
            <a:ext cx="24384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150"/>
    </mc:Choice>
    <mc:Fallback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150"/>
    </mc:Choice>
    <mc:Fallback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60556" y="3075057"/>
            <a:ext cx="44708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方便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250"/>
    </mc:Choice>
    <mc:Fallback>
      <p:transition advTm="25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622800" y="3075305"/>
            <a:ext cx="351282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是一群有品位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150"/>
    </mc:Choice>
    <mc:Fallback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946883" y="2977650"/>
            <a:ext cx="45516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容易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300"/>
    </mc:Choice>
    <mc:Fallback>
      <p:transition advTm="300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555975" y="2875002"/>
            <a:ext cx="30800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快捷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250"/>
    </mc:Choice>
    <mc:Fallback>
      <p:transition advTm="250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238811" y="3075057"/>
            <a:ext cx="37143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并且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150"/>
    </mc:Choice>
    <mc:Fallback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9341" y="1754173"/>
            <a:ext cx="429092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 smtClean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它是一个有温度的</a:t>
            </a:r>
            <a:endParaRPr lang="zh-CN" altLang="en-US" sz="8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350"/>
    </mc:Choice>
    <mc:Fallback>
      <p:transition advTm="350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准备好没">
            <a:extLst>
              <a:ext uri="{FF2B5EF4-FFF2-40B4-BE49-F238E27FC236}">
                <a16:creationId xmlns="" xmlns:a16="http://schemas.microsoft.com/office/drawing/2014/main" id="{FACBBC8F-3A4C-47DA-B20B-6F39A4341A98}"/>
              </a:ext>
            </a:extLst>
          </p:cNvPr>
          <p:cNvSpPr txBox="1"/>
          <p:nvPr/>
        </p:nvSpPr>
        <p:spPr>
          <a:xfrm>
            <a:off x="3782920" y="2736534"/>
            <a:ext cx="64217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600" b="0" i="0" u="none" strike="noStrike" kern="1200" cap="none" spc="0" normalizeH="0" baseline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iragino Sans GB W6" panose="020B0600000000000000" pitchFamily="34" charset="-122"/>
                <a:ea typeface="Hiragino Sans GB W6" panose="020B0600000000000000" pitchFamily="34" charset="-122"/>
                <a:cs typeface="+mn-cs"/>
              </a:rPr>
              <a:t>有灵魂的</a:t>
            </a:r>
            <a:endParaRPr kumimoji="0" lang="zh-CN" altLang="en-US" sz="9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iragino Sans GB W6" panose="020B0600000000000000" pitchFamily="34" charset="-122"/>
              <a:ea typeface="Hiragino Sans GB W6" panose="020B06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4136017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advTm="0">
        <p14:flythrough/>
      </p:transition>
    </mc:Choice>
    <mc:Fallback>
      <p:transition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="" xmlns:a16="http://schemas.microsoft.com/office/drawing/2014/main" id="{54060361-324D-4797-B972-018B9D1174B6}"/>
              </a:ext>
            </a:extLst>
          </p:cNvPr>
          <p:cNvSpPr txBox="1"/>
          <p:nvPr/>
        </p:nvSpPr>
        <p:spPr>
          <a:xfrm>
            <a:off x="4059652" y="3044279"/>
            <a:ext cx="40726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spc="-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44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300" advTm="150">
        <p14:flythrough dir="out"/>
      </p:transition>
    </mc:Choice>
    <mc:Fallback>
      <p:transition advTm="15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942351" y="3075057"/>
            <a:ext cx="12966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总之</a:t>
            </a:r>
          </a:p>
        </p:txBody>
      </p:sp>
      <p:sp>
        <p:nvSpPr>
          <p:cNvPr id="6" name="矩形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5183464" y="3075057"/>
            <a:ext cx="121058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  <a:endParaRPr lang="zh-CN" altLang="en-US" sz="2000" b="1" dirty="0"/>
          </a:p>
        </p:txBody>
      </p:sp>
      <p:sp>
        <p:nvSpPr>
          <p:cNvPr id="7" name="矩形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6259896" y="3075057"/>
            <a:ext cx="69762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endParaRPr lang="zh-CN" altLang="en-US" sz="2000" b="1" dirty="0"/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405562" y="3075057"/>
            <a:ext cx="6976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832728" y="3075057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400" advTm="0">
        <p:pull/>
      </p:transition>
    </mc:Choice>
    <mc:Fallback>
      <p:transition advTm="0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0 L -0.11953 0 " pathEditMode="relative" rAng="0" ptsTypes="AA">
                                      <p:cBhvr>
                                        <p:cTn id="6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7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48300" y="3075057"/>
            <a:ext cx="1295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等你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400" advTm="0">
        <p14:flythrough dir="out"/>
      </p:transition>
    </mc:Choice>
    <mc:Fallback>
      <p:transition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71259" y="3075057"/>
            <a:ext cx="44494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遇见它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400" advTm="0">
        <p14:flythrough/>
      </p:transition>
    </mc:Choice>
    <mc:Fallback>
      <p:transition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421361" y="1291408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期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334224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望</a:t>
            </a: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30030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25836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300"/>
    </mc:Choice>
    <mc:Fallback>
      <p:transition advTm="3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56200" y="3075057"/>
            <a:ext cx="187960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有追求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200"/>
    </mc:Choice>
    <mc:Fallback>
      <p:transition advTm="200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38418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希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86321" y="2416640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30030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25836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300"/>
    </mc:Choice>
    <mc:Fallback>
      <p:transition advTm="300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38418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希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334224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望</a:t>
            </a: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59454" y="3429000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25836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300"/>
    </mc:Choice>
    <mc:Fallback>
      <p:transition advTm="300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38418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希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334224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望</a:t>
            </a: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30030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336072" y="4365975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300"/>
    </mc:Choice>
    <mc:Fallback>
      <p:transition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5950" y="2151728"/>
            <a:ext cx="84201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你们相遇</a:t>
            </a:r>
            <a:endParaRPr lang="zh-CN" altLang="en-US" sz="16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350" advTm="200">
        <p14:flythrough dir="out"/>
      </p:transition>
    </mc:Choice>
    <mc:Fallback>
      <p:transition advTm="2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48100" y="2767281"/>
            <a:ext cx="44958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在计划上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150"/>
    </mc:Choice>
    <mc:Fallback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933950" y="3075057"/>
            <a:ext cx="23241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在实施上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150"/>
    </mc:Choice>
    <mc:Fallback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61000" y="3075057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200"/>
    </mc:Choice>
    <mc:Fallback>
      <p:transition advTm="200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61000" y="3075057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有着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150"/>
    </mc:Choice>
    <mc:Fallback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933576" y="3075057"/>
            <a:ext cx="23248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天马行空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150"/>
    </mc:Choice>
    <mc:Fallback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21835" y="3075057"/>
            <a:ext cx="19483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的点子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150"/>
    </mc:Choice>
    <mc:Fallback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150"/>
    </mc:Choice>
    <mc:Fallback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341719" y="2767280"/>
            <a:ext cx="35085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鬼点子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400" advTm="100">
        <p14:flythrough dir="out"/>
      </p:transition>
    </mc:Choice>
    <mc:Fallback>
      <p:transition advTm="1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89500" y="3075057"/>
            <a:ext cx="24130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总之就是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250"/>
    </mc:Choice>
    <mc:Fallback>
      <p:transition advTm="250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3750" y="2350422"/>
            <a:ext cx="552450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你想要的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>
            <a:extLst>
              <a:ext uri="{FF2B5EF4-FFF2-40B4-BE49-F238E27FC236}">
                <a16:creationId xmlns="" xmlns:a16="http://schemas.microsoft.com/office/drawing/2014/main" id="{23E63E6B-9BE3-4203-B8D4-C8F2246856B7}"/>
              </a:ext>
            </a:extLst>
          </p:cNvPr>
          <p:cNvSpPr txBox="1"/>
          <p:nvPr/>
        </p:nvSpPr>
        <p:spPr>
          <a:xfrm>
            <a:off x="4315385" y="2350422"/>
            <a:ext cx="299981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8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350"/>
    </mc:Choice>
    <mc:Fallback>
      <p:transition advTm="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="" xmlns:a16="http://schemas.microsoft.com/office/drawing/2014/main" id="{0EAB7592-7EE6-46FB-A9F9-F1A47726596A}"/>
              </a:ext>
            </a:extLst>
          </p:cNvPr>
          <p:cNvSpPr txBox="1"/>
          <p:nvPr/>
        </p:nvSpPr>
        <p:spPr>
          <a:xfrm>
            <a:off x="1479612" y="1851645"/>
            <a:ext cx="9232776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全都有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350" advTm="1800">
        <p14:flythrough/>
      </p:transition>
    </mc:Choice>
    <mc:Fallback>
      <p:transition advTm="18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好了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400"/>
    </mc:Choice>
    <mc:Fallback>
      <p:transition spd="slow" advTm="400"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96465" y="2767281"/>
            <a:ext cx="23990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最后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400"/>
    </mc:Choice>
    <mc:Fallback>
      <p:transition spd="slow" advTm="400"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852530" y="1764100"/>
            <a:ext cx="641073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让我们</a:t>
            </a:r>
            <a:endParaRPr lang="zh-CN" altLang="en-US" sz="16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400"/>
    </mc:Choice>
    <mc:Fallback>
      <p:transition spd="slow" advTm="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urkin - Tiger Rhythm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4">
                  <p14:trim st="165250" end="0.125"/>
                  <p14:fade out="25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10250" y="-876300"/>
            <a:ext cx="609600" cy="609600"/>
          </a:xfrm>
          <a:prstGeom prst="rect">
            <a:avLst/>
          </a:prstGeom>
        </p:spPr>
      </p:pic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819400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531803" y="1851645"/>
            <a:ext cx="32486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23</a:t>
            </a:r>
            <a:endParaRPr lang="zh-CN" altLang="en-US" sz="19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163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0" y="1851645"/>
            <a:ext cx="5286463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</a:t>
            </a:r>
            <a:endParaRPr lang="en-US" sz="199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450"/>
    </mc:Choice>
    <mc:Fallback>
      <p:transition spd="slow" advTm="4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060700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</a:t>
            </a: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331655" y="1851645"/>
            <a:ext cx="3448808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23</a:t>
            </a:r>
            <a:endParaRPr lang="zh-CN" altLang="en-US" sz="19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16315" y="1851645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450"/>
    </mc:Choice>
    <mc:Fallback>
      <p:transition spd="slow" advTm="450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531803" y="1851645"/>
            <a:ext cx="32486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450"/>
    </mc:Choice>
    <mc:Fallback>
      <p:transition spd="slow" advTm="45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43499" y="3075622"/>
            <a:ext cx="190500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会欣赏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19" advTm="200"/>
    </mc:Choice>
    <mc:Fallback>
      <p:transition advTm="200"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851645"/>
            <a:ext cx="2838450" cy="315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猫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851645"/>
            <a:ext cx="2838450" cy="315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</a:t>
            </a: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649407"/>
            <a:ext cx="2838450" cy="3153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际</a:t>
            </a: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966347" y="1749226"/>
            <a:ext cx="28384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9900" b="1" spc="-3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="" xmlns:a16="http://schemas.microsoft.com/office/drawing/2014/main" id="{630DAC3F-FAD8-40DB-8588-E6FAC8E6D2C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1744"/>
    </mc:Choice>
    <mc:Fallback>
      <p:transition spd="slow" advTm="17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150"/>
    </mc:Choice>
    <mc:Fallback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279254" y="2915259"/>
            <a:ext cx="18288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大学生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150"/>
    </mc:Choice>
    <mc:Fallback>
      <p:transition advTm="15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368800" y="2767280"/>
            <a:ext cx="3454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大学生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350"/>
    </mc:Choice>
    <mc:Fallback>
      <p:transition advTm="35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76800" y="2767281"/>
            <a:ext cx="24384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Tm="150"/>
    </mc:Choice>
    <mc:Fallback>
      <p:transition advTm="15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ctr">
          <a:defRPr sz="19900" b="1" spc="-300" dirty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159</Words>
  <Application>Microsoft Office PowerPoint</Application>
  <PresentationFormat>自定义</PresentationFormat>
  <Paragraphs>127</Paragraphs>
  <Slides>50</Slides>
  <Notes>1</Notes>
  <HiddenSlides>0</HiddenSlides>
  <MMClips>5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50</vt:i4>
      </vt:variant>
    </vt:vector>
  </HeadingPairs>
  <TitlesOfParts>
    <vt:vector size="51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  <vt:lpstr>幻灯片 32</vt:lpstr>
      <vt:lpstr>幻灯片 33</vt:lpstr>
      <vt:lpstr>幻灯片 34</vt:lpstr>
      <vt:lpstr>幻灯片 35</vt:lpstr>
      <vt:lpstr>幻灯片 36</vt:lpstr>
      <vt:lpstr>幻灯片 37</vt:lpstr>
      <vt:lpstr>幻灯片 38</vt:lpstr>
      <vt:lpstr>幻灯片 39</vt:lpstr>
      <vt:lpstr>幻灯片 40</vt:lpstr>
      <vt:lpstr>幻灯片 41</vt:lpstr>
      <vt:lpstr>幻灯片 42</vt:lpstr>
      <vt:lpstr>幻灯片 43</vt:lpstr>
      <vt:lpstr>幻灯片 44</vt:lpstr>
      <vt:lpstr>幻灯片 45</vt:lpstr>
      <vt:lpstr>幻灯片 46</vt:lpstr>
      <vt:lpstr>幻灯片 47</vt:lpstr>
      <vt:lpstr>幻灯片 48</vt:lpstr>
      <vt:lpstr>幻灯片 49</vt:lpstr>
      <vt:lpstr>幻灯片 50</vt:lpstr>
    </vt:vector>
  </TitlesOfParts>
  <Company>TemplateMaster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TemplateMaster</dc:title>
  <dc:creator>TemplateMaster</dc:creator>
  <dc:description>TemplateMaster</dc:description>
  <cp:lastModifiedBy>yuga</cp:lastModifiedBy>
  <cp:revision>138</cp:revision>
  <dcterms:created xsi:type="dcterms:W3CDTF">2017-05-20T06:31:00Z</dcterms:created>
  <dcterms:modified xsi:type="dcterms:W3CDTF">2018-10-17T23:29:51Z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

<file path=docProps/thumbnail.jpeg>
</file>